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BD005-50C9-4515-9655-C931C9811A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07B00-08C7-40B0-994E-25B1EFF7A9C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07B00-08C7-40B0-994E-25B1EFF7A9C4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D3ED-9DDD-47E2-89BB-942A97F7776B}" type="datetimeFigureOut">
              <a:rPr lang="es-AR" smtClean="0"/>
              <a:pPr/>
              <a:t>11/07/2017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F87C-5219-4241-AB8E-8EEF8A1ECD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142976" y="357166"/>
            <a:ext cx="2075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Offset MOSS</a:t>
            </a:r>
            <a:endParaRPr lang="es-A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Imagen" descr="Offset Moss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066" y="1357298"/>
            <a:ext cx="3053240" cy="4093730"/>
          </a:xfrm>
          <a:prstGeom prst="rect">
            <a:avLst/>
          </a:prstGeom>
        </p:spPr>
      </p:pic>
      <p:pic>
        <p:nvPicPr>
          <p:cNvPr id="4" name="3 Imagen" descr="Offset Moss_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214290"/>
            <a:ext cx="4143404" cy="3094605"/>
          </a:xfrm>
          <a:prstGeom prst="rect">
            <a:avLst/>
          </a:prstGeom>
        </p:spPr>
      </p:pic>
      <p:pic>
        <p:nvPicPr>
          <p:cNvPr id="5" name="4 Imagen" descr="Offset Moss_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3549105"/>
            <a:ext cx="4143404" cy="30946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fholste</dc:creator>
  <cp:lastModifiedBy>fholste</cp:lastModifiedBy>
  <cp:revision>10</cp:revision>
  <dcterms:created xsi:type="dcterms:W3CDTF">2014-09-12T15:22:31Z</dcterms:created>
  <dcterms:modified xsi:type="dcterms:W3CDTF">2017-07-11T22:07:42Z</dcterms:modified>
</cp:coreProperties>
</file>